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0.50923482849604218</c:v>
                </c:pt>
                <c:pt idx="1">
                  <c:v>0.47757255936675458</c:v>
                </c:pt>
                <c:pt idx="2">
                  <c:v>2.6385224274406332E-3</c:v>
                </c:pt>
                <c:pt idx="3">
                  <c:v>1.0554089709762529E-2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Sheet1!$G$2:$G$4</c:f>
              <c:numCache>
                <c:formatCode>0.0;;</c:formatCode>
                <c:ptCount val="3"/>
                <c:pt idx="0">
                  <c:v>6.3953100357936083</c:v>
                </c:pt>
                <c:pt idx="1">
                  <c:v>6.4957625692702257</c:v>
                </c:pt>
                <c:pt idx="2">
                  <c:v>6.613320672995286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3.6046899642063917</c:v>
                </c:pt>
                <c:pt idx="1">
                  <c:v>3.5042374307297743</c:v>
                </c:pt>
                <c:pt idx="2">
                  <c:v>3.386679327004714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Sheet1!$G$2:$G$4</c:f>
              <c:numCache>
                <c:formatCode>0.0;;</c:formatCode>
                <c:ptCount val="3"/>
                <c:pt idx="0">
                  <c:v>8.3763420725862012</c:v>
                </c:pt>
                <c:pt idx="1">
                  <c:v>8.3575176627886023</c:v>
                </c:pt>
                <c:pt idx="2">
                  <c:v>7.8694757251663257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1.6236579274137988</c:v>
                </c:pt>
                <c:pt idx="1">
                  <c:v>1.6424823372113977</c:v>
                </c:pt>
                <c:pt idx="2">
                  <c:v>2.1305242748336743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Sheet1!$G$2:$G$4</c:f>
              <c:numCache>
                <c:formatCode>0.0;;</c:formatCode>
                <c:ptCount val="3"/>
                <c:pt idx="0">
                  <c:v>9.0601723848431259</c:v>
                </c:pt>
                <c:pt idx="1">
                  <c:v>8.9804259564088511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Sheet1!$J$2:$J$4</c:f>
              <c:numCache>
                <c:formatCode>0.0;;</c:formatCode>
                <c:ptCount val="3"/>
                <c:pt idx="0">
                  <c:v>0</c:v>
                </c:pt>
                <c:pt idx="1">
                  <c:v>0</c:v>
                </c:pt>
                <c:pt idx="2">
                  <c:v>9.9999999999999982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0.93982761515687407</c:v>
                </c:pt>
                <c:pt idx="1">
                  <c:v>1.0195740435911489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Sheet1!$E$2:$E$4</c:f>
              <c:numCache>
                <c:formatCode>0.0;;</c:formatCode>
                <c:ptCount val="3"/>
                <c:pt idx="0">
                  <c:v>0</c:v>
                </c:pt>
                <c:pt idx="1">
                  <c:v>0</c:v>
                </c:pt>
                <c:pt idx="2">
                  <c:v>1.978605591189168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Sheet1!$G$2:$G$4</c:f>
              <c:numCache>
                <c:formatCode>0.0;;</c:formatCode>
                <c:ptCount val="3"/>
                <c:pt idx="0">
                  <c:v>3.6183755467680272</c:v>
                </c:pt>
                <c:pt idx="1">
                  <c:v>3.8229695924767051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6.3816244532319732</c:v>
                </c:pt>
                <c:pt idx="1">
                  <c:v>6.1770304075232954</c:v>
                </c:pt>
                <c:pt idx="2">
                  <c:v>8.0213944088108313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Hillingdon Hospital (51)</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Hillingdon Hospital (51)</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Hillingdon Hospital (51)</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Hillingdon Hospital (51)</c:v>
                </c:pt>
                <c:pt idx="2">
                  <c:v>Mount Vernon Hospital Site (-)</c:v>
                </c:pt>
              </c:strCache>
            </c:strRef>
          </c:cat>
          <c:val>
            <c:numRef>
              <c:f>Sheet1!$G$2:$G$4</c:f>
              <c:numCache>
                <c:formatCode>0.0;;</c:formatCode>
                <c:ptCount val="3"/>
                <c:pt idx="0">
                  <c:v>6.2776833866218489</c:v>
                </c:pt>
                <c:pt idx="1">
                  <c:v>6.3035320260128156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Hillingdon Hospital (51)</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Hillingdon Hospital (51)</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Hillingdon Hospital (51)</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3.7223166133781511</c:v>
                </c:pt>
                <c:pt idx="1">
                  <c:v>3.6964679739871844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Hillingdon Hospital (330)</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Hillingdon Hospital (330)</c:v>
                </c:pt>
                <c:pt idx="2">
                  <c:v>Mount Vernon Hospital Site (38)</c:v>
                </c:pt>
              </c:strCache>
            </c:strRef>
          </c:cat>
          <c:val>
            <c:numRef>
              <c:f>Sheet1!$E$2:$E$4</c:f>
              <c:numCache>
                <c:formatCode>0.0;;</c:formatCode>
                <c:ptCount val="3"/>
                <c:pt idx="0">
                  <c:v>0</c:v>
                </c:pt>
                <c:pt idx="1">
                  <c:v>8.4970086439345032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Hillingdon Hospital (330)</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Hillingdon Hospital (330)</c:v>
                </c:pt>
                <c:pt idx="2">
                  <c:v>Mount Vernon Hospital Site (38)</c:v>
                </c:pt>
              </c:strCache>
            </c:strRef>
          </c:cat>
          <c:val>
            <c:numRef>
              <c:f>Sheet1!$G$2:$G$4</c:f>
              <c:numCache>
                <c:formatCode>0.0;;</c:formatCode>
                <c:ptCount val="3"/>
                <c:pt idx="0">
                  <c:v>8.5916147674873997</c:v>
                </c:pt>
                <c:pt idx="1">
                  <c:v>0</c:v>
                </c:pt>
                <c:pt idx="2">
                  <c:v>9.2864875443870272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Hillingdon Hospital (330)</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Hillingdon Hospital (330)</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(368)</c:v>
                </c:pt>
                <c:pt idx="1">
                  <c:v>Hillingdon Hospital (330)</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1.4083852325126003</c:v>
                </c:pt>
                <c:pt idx="1">
                  <c:v>1.5029913560654968</c:v>
                </c:pt>
                <c:pt idx="2">
                  <c:v>0.71351245561297283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Hillingdon Hospital (242)</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Hillingdon Hospital (242)</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Hillingdon Hospital (242)</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Hillingdon Hospital (242)</c:v>
                </c:pt>
                <c:pt idx="2">
                  <c:v>Mount Vernon Hospital Site (-)</c:v>
                </c:pt>
              </c:strCache>
            </c:strRef>
          </c:cat>
          <c:val>
            <c:numRef>
              <c:f>Sheet1!$G$2:$G$4</c:f>
              <c:numCache>
                <c:formatCode>0.0;;</c:formatCode>
                <c:ptCount val="3"/>
                <c:pt idx="0">
                  <c:v>7.9539183845150712</c:v>
                </c:pt>
                <c:pt idx="1">
                  <c:v>7.9510417581763067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Hillingdon Hospital (242)</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Hillingdon Hospital (242)</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Hillingdon Hospital (242)</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2.0460816154849288</c:v>
                </c:pt>
                <c:pt idx="1">
                  <c:v>2.0489582418236933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Hillingdon Hospital (158)</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Hillingdon Hospital (158)</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Hillingdon Hospital (158)</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Hillingdon Hospital (158)</c:v>
                </c:pt>
                <c:pt idx="2">
                  <c:v>Mount Vernon Hospital Site (-)</c:v>
                </c:pt>
              </c:strCache>
            </c:strRef>
          </c:cat>
          <c:val>
            <c:numRef>
              <c:f>Sheet1!$G$2:$G$4</c:f>
              <c:numCache>
                <c:formatCode>0.0;;</c:formatCode>
                <c:ptCount val="3"/>
                <c:pt idx="0">
                  <c:v>7.7338196861656154</c:v>
                </c:pt>
                <c:pt idx="1">
                  <c:v>7.7642945558618601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Hillingdon Hospital (158)</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Hillingdon Hospital (158)</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(182)</c:v>
                </c:pt>
                <c:pt idx="1">
                  <c:v>Hillingdon Hospital (158)</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2.2661803138343846</c:v>
                </c:pt>
                <c:pt idx="1">
                  <c:v>2.2357054441381399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Hillingdon Hospital (139)</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Hillingdon Hospital (139)</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Hillingdon Hospital (139)</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Hillingdon Hospital (139)</c:v>
                </c:pt>
                <c:pt idx="2">
                  <c:v>Mount Vernon Hospital Site (-)</c:v>
                </c:pt>
              </c:strCache>
            </c:strRef>
          </c:cat>
          <c:val>
            <c:numRef>
              <c:f>Sheet1!$G$2:$G$4</c:f>
              <c:numCache>
                <c:formatCode>0.0;;</c:formatCode>
                <c:ptCount val="3"/>
                <c:pt idx="0">
                  <c:v>8.1054532858701887</c:v>
                </c:pt>
                <c:pt idx="1">
                  <c:v>8.152802692717227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Hillingdon Hospital (139)</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Hillingdon Hospital (139)</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(154)</c:v>
                </c:pt>
                <c:pt idx="1">
                  <c:v>Hillingdon Hospital (139)</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1.8945467141298113</c:v>
                </c:pt>
                <c:pt idx="1">
                  <c:v>1.847197307282773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Hillingdon Hospital (151)</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Hillingdon Hospital (151)</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Hillingdon Hospital (151)</c:v>
                </c:pt>
                <c:pt idx="2">
                  <c:v>Mount Vernon Hospital Site (-)</c:v>
                </c:pt>
              </c:strCache>
            </c:strRef>
          </c:cat>
          <c:val>
            <c:numRef>
              <c:f>Sheet1!$F$2:$F$4</c:f>
              <c:numCache>
                <c:formatCode>0.0;;</c:formatCode>
                <c:ptCount val="3"/>
                <c:pt idx="0">
                  <c:v>0</c:v>
                </c:pt>
                <c:pt idx="1">
                  <c:v>5.3323070186424957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Hillingdon Hospital (151)</c:v>
                </c:pt>
                <c:pt idx="2">
                  <c:v>Mount Vernon Hospital Site (-)</c:v>
                </c:pt>
              </c:strCache>
            </c:strRef>
          </c:cat>
          <c:val>
            <c:numRef>
              <c:f>Sheet1!$G$2:$G$4</c:f>
              <c:numCache>
                <c:formatCode>0.0;;</c:formatCode>
                <c:ptCount val="3"/>
                <c:pt idx="0">
                  <c:v>5.3910000310663131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Hillingdon Hospital (151)</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Hillingdon Hospital (151)</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Hillingdon Hospital (151)</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4.6089999689336869</c:v>
                </c:pt>
                <c:pt idx="1">
                  <c:v>4.6676929813575043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Hillingdon Hospital (308)</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Hillingdon Hospital (308)</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Hillingdon Hospital (308)</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Hillingdon Hospital (308)</c:v>
                </c:pt>
                <c:pt idx="2">
                  <c:v>Mount Vernon Hospital Site (36)</c:v>
                </c:pt>
              </c:strCache>
            </c:strRef>
          </c:cat>
          <c:val>
            <c:numRef>
              <c:f>Sheet1!$G$2:$G$4</c:f>
              <c:numCache>
                <c:formatCode>0.0;;</c:formatCode>
                <c:ptCount val="3"/>
                <c:pt idx="0">
                  <c:v>9.4451431678695172</c:v>
                </c:pt>
                <c:pt idx="1">
                  <c:v>9.4092242984661816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Hillingdon Hospital (308)</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Hillingdon Hospital (308)</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Hillingdon Hospital (308)</c:v>
                </c:pt>
                <c:pt idx="2">
                  <c:v>Mount Vernon Hospital Site (36)</c:v>
                </c:pt>
              </c:strCache>
            </c:strRef>
          </c:cat>
          <c:val>
            <c:numRef>
              <c:f>Sheet1!$J$2:$J$4</c:f>
              <c:numCache>
                <c:formatCode>0.0;;</c:formatCode>
                <c:ptCount val="3"/>
                <c:pt idx="0">
                  <c:v>0</c:v>
                </c:pt>
                <c:pt idx="1">
                  <c:v>0</c:v>
                </c:pt>
                <c:pt idx="2">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0.55485683213048276</c:v>
                </c:pt>
                <c:pt idx="1">
                  <c:v>0.59077570153381842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(316)</c:v>
                </c:pt>
                <c:pt idx="2">
                  <c:v>Mount Vernon Hospital Site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(316)</c:v>
                </c:pt>
                <c:pt idx="2">
                  <c:v>Mount Vernon Hospital Site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(316)</c:v>
                </c:pt>
                <c:pt idx="2">
                  <c:v>Mount Vernon Hospital Site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(316)</c:v>
                </c:pt>
                <c:pt idx="2">
                  <c:v>Mount Vernon Hospital Site (37)</c:v>
                </c:pt>
              </c:strCache>
            </c:strRef>
          </c:cat>
          <c:val>
            <c:numRef>
              <c:f>Sheet1!$G$2:$G$4</c:f>
              <c:numCache>
                <c:formatCode>0.0;;</c:formatCode>
                <c:ptCount val="3"/>
                <c:pt idx="0">
                  <c:v>8.7255655975937287</c:v>
                </c:pt>
                <c:pt idx="1">
                  <c:v>8.658389448054578</c:v>
                </c:pt>
                <c:pt idx="2">
                  <c:v>9.1132578847916417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(316)</c:v>
                </c:pt>
                <c:pt idx="2">
                  <c:v>Mount Vernon Hospital Site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(316)</c:v>
                </c:pt>
                <c:pt idx="2">
                  <c:v>Mount Vernon Hospital Site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(316)</c:v>
                </c:pt>
                <c:pt idx="2">
                  <c:v>Mount Vernon Hospital Site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1.2744344024062713</c:v>
                </c:pt>
                <c:pt idx="1">
                  <c:v>1.341610551945422</c:v>
                </c:pt>
                <c:pt idx="2">
                  <c:v>0.88674211520835833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(338)</c:v>
                </c:pt>
                <c:pt idx="2">
                  <c:v>Mount Vernon Hospital Site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(338)</c:v>
                </c:pt>
                <c:pt idx="2">
                  <c:v>Mount Vernon Hospital Site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(338)</c:v>
                </c:pt>
                <c:pt idx="2">
                  <c:v>Mount Vernon Hospital Site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(338)</c:v>
                </c:pt>
                <c:pt idx="2">
                  <c:v>Mount Vernon Hospital Site (37)</c:v>
                </c:pt>
              </c:strCache>
            </c:strRef>
          </c:cat>
          <c:val>
            <c:numRef>
              <c:f>Sheet1!$G$2:$G$4</c:f>
              <c:numCache>
                <c:formatCode>0.0;;</c:formatCode>
                <c:ptCount val="3"/>
                <c:pt idx="0">
                  <c:v>9.1153620175691277</c:v>
                </c:pt>
                <c:pt idx="1">
                  <c:v>9.0368776897018446</c:v>
                </c:pt>
                <c:pt idx="2">
                  <c:v>9.2284867153864472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(338)</c:v>
                </c:pt>
                <c:pt idx="2">
                  <c:v>Mount Vernon Hospital Site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(338)</c:v>
                </c:pt>
                <c:pt idx="2">
                  <c:v>Mount Vernon Hospital Site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(338)</c:v>
                </c:pt>
                <c:pt idx="2">
                  <c:v>Mount Vernon Hospital Site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0.88463798243087233</c:v>
                </c:pt>
                <c:pt idx="1">
                  <c:v>0.96312231029815543</c:v>
                </c:pt>
                <c:pt idx="2">
                  <c:v>0.77151328461355284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Hillingdon Hospital (336)</c:v>
                </c:pt>
                <c:pt idx="2">
                  <c:v>Mount Vernon Hospital Site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Hillingdon Hospital (336)</c:v>
                </c:pt>
                <c:pt idx="2">
                  <c:v>Mount Vernon Hospital Site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Hillingdon Hospital (336)</c:v>
                </c:pt>
                <c:pt idx="2">
                  <c:v>Mount Vernon Hospital Site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Hillingdon Hospital (336)</c:v>
                </c:pt>
                <c:pt idx="2">
                  <c:v>Mount Vernon Hospital Site (37)</c:v>
                </c:pt>
              </c:strCache>
            </c:strRef>
          </c:cat>
          <c:val>
            <c:numRef>
              <c:f>Sheet1!$G$2:$G$4</c:f>
              <c:numCache>
                <c:formatCode>0.0;;</c:formatCode>
                <c:ptCount val="3"/>
                <c:pt idx="0">
                  <c:v>8.5250197762622069</c:v>
                </c:pt>
                <c:pt idx="1">
                  <c:v>8.5284398398876231</c:v>
                </c:pt>
                <c:pt idx="2">
                  <c:v>9.0139782125742407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Hillingdon Hospital (336)</c:v>
                </c:pt>
                <c:pt idx="2">
                  <c:v>Mount Vernon Hospital Site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Hillingdon Hospital (336)</c:v>
                </c:pt>
                <c:pt idx="2">
                  <c:v>Mount Vernon Hospital Site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Hillingdon Hospital (336)</c:v>
                </c:pt>
                <c:pt idx="2">
                  <c:v>Mount Vernon Hospital Site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1.4749802237377931</c:v>
                </c:pt>
                <c:pt idx="1">
                  <c:v>1.4715601601123769</c:v>
                </c:pt>
                <c:pt idx="2">
                  <c:v>0.9860217874257593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Sheet1!$G$2:$G$4</c:f>
              <c:numCache>
                <c:formatCode>0.0;;</c:formatCode>
                <c:ptCount val="3"/>
                <c:pt idx="0">
                  <c:v>8.3962784543529274</c:v>
                </c:pt>
                <c:pt idx="1">
                  <c:v>8.2832933817208172</c:v>
                </c:pt>
                <c:pt idx="2">
                  <c:v>8.9906756867531978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1.6037215456470726</c:v>
                </c:pt>
                <c:pt idx="1">
                  <c:v>1.7167066182791828</c:v>
                </c:pt>
                <c:pt idx="2">
                  <c:v>1.0093243132468022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Sheet1!$G$2:$G$4</c:f>
              <c:numCache>
                <c:formatCode>0.0;;</c:formatCode>
                <c:ptCount val="3"/>
                <c:pt idx="0">
                  <c:v>8.8963483920910065</c:v>
                </c:pt>
                <c:pt idx="1">
                  <c:v>8.76141753844656</c:v>
                </c:pt>
                <c:pt idx="2">
                  <c:v>9.1203841688125724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1.1036516079089935</c:v>
                </c:pt>
                <c:pt idx="1">
                  <c:v>1.23858246155344</c:v>
                </c:pt>
                <c:pt idx="2">
                  <c:v>0.87961583118742759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Hillingdon Hospital (334)</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Hillingdon Hospital (334)</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Hillingdon Hospital (334)</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Hillingdon Hospital (334)</c:v>
                </c:pt>
                <c:pt idx="2">
                  <c:v>Mount Vernon Hospital Site (38)</c:v>
                </c:pt>
              </c:strCache>
            </c:strRef>
          </c:cat>
          <c:val>
            <c:numRef>
              <c:f>Sheet1!$G$2:$G$4</c:f>
              <c:numCache>
                <c:formatCode>0.0;;</c:formatCode>
                <c:ptCount val="3"/>
                <c:pt idx="0">
                  <c:v>8.4933047574666727</c:v>
                </c:pt>
                <c:pt idx="1">
                  <c:v>8.4057953833892167</c:v>
                </c:pt>
                <c:pt idx="2">
                  <c:v>8.9971987731702914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Hillingdon Hospital (334)</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Hillingdon Hospital (334)</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(372)</c:v>
                </c:pt>
                <c:pt idx="1">
                  <c:v>Hillingdon Hospital (334)</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1.5066952425333273</c:v>
                </c:pt>
                <c:pt idx="1">
                  <c:v>1.5942046166107833</c:v>
                </c:pt>
                <c:pt idx="2">
                  <c:v>1.0028012268297086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Hillingdon Hospital (338)</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Hillingdon Hospital (338)</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Hillingdon Hospital (338)</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Hillingdon Hospital (338)</c:v>
                </c:pt>
                <c:pt idx="2">
                  <c:v>Mount Vernon Hospital Site (38)</c:v>
                </c:pt>
              </c:strCache>
            </c:strRef>
          </c:cat>
          <c:val>
            <c:numRef>
              <c:f>Sheet1!$G$2:$G$4</c:f>
              <c:numCache>
                <c:formatCode>0.0;;</c:formatCode>
                <c:ptCount val="3"/>
                <c:pt idx="0">
                  <c:v>7.7478422260401674</c:v>
                </c:pt>
                <c:pt idx="1">
                  <c:v>7.5769363233891021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Hillingdon Hospital (338)</c:v>
                </c:pt>
                <c:pt idx="2">
                  <c:v>Mount Vernon Hospital Site (38)</c:v>
                </c:pt>
              </c:strCache>
            </c:strRef>
          </c:cat>
          <c:val>
            <c:numRef>
              <c:f>Sheet1!$H$2:$H$4</c:f>
              <c:numCache>
                <c:formatCode>0.0;;</c:formatCode>
                <c:ptCount val="3"/>
                <c:pt idx="0">
                  <c:v>0</c:v>
                </c:pt>
                <c:pt idx="1">
                  <c:v>0</c:v>
                </c:pt>
                <c:pt idx="2">
                  <c:v>9.0407815159838112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Hillingdon Hospital (338)</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Hillingdon Hospital (338)</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2.2521577739598326</c:v>
                </c:pt>
                <c:pt idx="1">
                  <c:v>2.4230636766108979</c:v>
                </c:pt>
                <c:pt idx="2">
                  <c:v>0.95921848401618881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Hillingdon Hospital (286)</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Hillingdon Hospital (286)</c:v>
                </c:pt>
                <c:pt idx="2">
                  <c:v>Mount Vernon Hospital Site (36)</c:v>
                </c:pt>
              </c:strCache>
            </c:strRef>
          </c:cat>
          <c:val>
            <c:numRef>
              <c:f>Sheet1!$E$2:$E$4</c:f>
              <c:numCache>
                <c:formatCode>0.0;;</c:formatCode>
                <c:ptCount val="3"/>
                <c:pt idx="0">
                  <c:v>0</c:v>
                </c:pt>
                <c:pt idx="1">
                  <c:v>7.0980990730235343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Hillingdon Hospital (286)</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Hillingdon Hospital (286)</c:v>
                </c:pt>
                <c:pt idx="2">
                  <c:v>Mount Vernon Hospital Site (36)</c:v>
                </c:pt>
              </c:strCache>
            </c:strRef>
          </c:cat>
          <c:val>
            <c:numRef>
              <c:f>Sheet1!$G$2:$G$4</c:f>
              <c:numCache>
                <c:formatCode>0.0;;</c:formatCode>
                <c:ptCount val="3"/>
                <c:pt idx="0">
                  <c:v>7.457014566793899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Hillingdon Hospital (286)</c:v>
                </c:pt>
                <c:pt idx="2">
                  <c:v>Mount Vernon Hospital Site (36)</c:v>
                </c:pt>
              </c:strCache>
            </c:strRef>
          </c:cat>
          <c:val>
            <c:numRef>
              <c:f>Sheet1!$H$2:$H$4</c:f>
              <c:numCache>
                <c:formatCode>0.0;;</c:formatCode>
                <c:ptCount val="3"/>
                <c:pt idx="0">
                  <c:v>0</c:v>
                </c:pt>
                <c:pt idx="1">
                  <c:v>0</c:v>
                </c:pt>
                <c:pt idx="2">
                  <c:v>9.0056146121765348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Hillingdon Hospital (286)</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(322)</c:v>
                </c:pt>
                <c:pt idx="1">
                  <c:v>Hillingdon Hospital (286)</c:v>
                </c:pt>
                <c:pt idx="2">
                  <c:v>Mount Vernon Hospital Site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2.542985433206101</c:v>
                </c:pt>
                <c:pt idx="1">
                  <c:v>2.9019009269764657</c:v>
                </c:pt>
                <c:pt idx="2">
                  <c:v>0.99438538782346519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Hillingdon Hospital (320)</c:v>
                </c:pt>
                <c:pt idx="2">
                  <c:v>Mount Vernon Hospital Site (35)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Hillingdon Hospital (320)</c:v>
                </c:pt>
                <c:pt idx="2">
                  <c:v>Mount Vernon Hospital Site (35)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Hillingdon Hospital (320)</c:v>
                </c:pt>
                <c:pt idx="2">
                  <c:v>Mount Vernon Hospital Site (35)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Hillingdon Hospital (320)</c:v>
                </c:pt>
                <c:pt idx="2">
                  <c:v>Mount Vernon Hospital Site (35)</c:v>
                </c:pt>
              </c:strCache>
            </c:strRef>
          </c:cat>
          <c:val>
            <c:numRef>
              <c:f>Sheet1!$G$2:$G$4</c:f>
              <c:numCache>
                <c:formatCode>0.0;;</c:formatCode>
                <c:ptCount val="3"/>
                <c:pt idx="0">
                  <c:v>7.19703228583161</c:v>
                </c:pt>
                <c:pt idx="1">
                  <c:v>7.1784842745286461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Hillingdon Hospital (320)</c:v>
                </c:pt>
                <c:pt idx="2">
                  <c:v>Mount Vernon Hospital Site (35)</c:v>
                </c:pt>
              </c:strCache>
            </c:strRef>
          </c:cat>
          <c:val>
            <c:numRef>
              <c:f>Sheet1!$H$2:$H$4</c:f>
              <c:numCache>
                <c:formatCode>0.0;;</c:formatCode>
                <c:ptCount val="3"/>
                <c:pt idx="0">
                  <c:v>0</c:v>
                </c:pt>
                <c:pt idx="1">
                  <c:v>0</c:v>
                </c:pt>
                <c:pt idx="2">
                  <c:v>8.3499488105297672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Hillingdon Hospital (320)</c:v>
                </c:pt>
                <c:pt idx="2">
                  <c:v>Mount Vernon Hospital Site (35)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(355)</c:v>
                </c:pt>
                <c:pt idx="1">
                  <c:v>Hillingdon Hospital (320)</c:v>
                </c:pt>
                <c:pt idx="2">
                  <c:v>Mount Vernon Hospital Site (35)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2.80296771416839</c:v>
                </c:pt>
                <c:pt idx="1">
                  <c:v>2.8215157254713539</c:v>
                </c:pt>
                <c:pt idx="2">
                  <c:v>1.6500511894702328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6.8344960407207722</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Hillingdon Hospital (329)</c:v>
                </c:pt>
                <c:pt idx="2">
                  <c:v>Mount Vernon Hospital Site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Hillingdon Hospital (329)</c:v>
                </c:pt>
                <c:pt idx="2">
                  <c:v>Mount Vernon Hospital Site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Hillingdon Hospital (329)</c:v>
                </c:pt>
                <c:pt idx="2">
                  <c:v>Mount Vernon Hospital Site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Hillingdon Hospital (329)</c:v>
                </c:pt>
                <c:pt idx="2">
                  <c:v>Mount Vernon Hospital Site (37)</c:v>
                </c:pt>
              </c:strCache>
            </c:strRef>
          </c:cat>
          <c:val>
            <c:numRef>
              <c:f>Sheet1!$G$2:$G$4</c:f>
              <c:numCache>
                <c:formatCode>0.0;;</c:formatCode>
                <c:ptCount val="3"/>
                <c:pt idx="0">
                  <c:v>8.8071146752643532</c:v>
                </c:pt>
                <c:pt idx="1">
                  <c:v>8.8094616050203154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Hillingdon Hospital (329)</c:v>
                </c:pt>
                <c:pt idx="2">
                  <c:v>Mount Vernon Hospital Site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Hillingdon Hospital (329)</c:v>
                </c:pt>
                <c:pt idx="2">
                  <c:v>Mount Vernon Hospital Site (37)</c:v>
                </c:pt>
              </c:strCache>
            </c:strRef>
          </c:cat>
          <c:val>
            <c:numRef>
              <c:f>Sheet1!$I$2:$I$4</c:f>
              <c:numCache>
                <c:formatCode>0.0;;</c:formatCode>
                <c:ptCount val="3"/>
                <c:pt idx="0">
                  <c:v>0</c:v>
                </c:pt>
                <c:pt idx="1">
                  <c:v>0</c:v>
                </c:pt>
                <c:pt idx="2">
                  <c:v>9.5697553297418949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(366)</c:v>
                </c:pt>
                <c:pt idx="1">
                  <c:v>Hillingdon Hospital (329)</c:v>
                </c:pt>
                <c:pt idx="2">
                  <c:v>Mount Vernon Hospital Site (37)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1.1928853247356468</c:v>
                </c:pt>
                <c:pt idx="1">
                  <c:v>1.1905383949796846</c:v>
                </c:pt>
                <c:pt idx="2">
                  <c:v>0.43024467025810509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(296)</c:v>
                </c:pt>
                <c:pt idx="2">
                  <c:v>Mount Vernon Hospital Site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(296)</c:v>
                </c:pt>
                <c:pt idx="2">
                  <c:v>Mount Vernon Hospital Site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(296)</c:v>
                </c:pt>
                <c:pt idx="2">
                  <c:v>Mount Vernon Hospital Site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(296)</c:v>
                </c:pt>
                <c:pt idx="2">
                  <c:v>Mount Vernon Hospital Site (34)</c:v>
                </c:pt>
              </c:strCache>
            </c:strRef>
          </c:cat>
          <c:val>
            <c:numRef>
              <c:f>Sheet1!$G$2:$G$4</c:f>
              <c:numCache>
                <c:formatCode>0.0;;</c:formatCode>
                <c:ptCount val="3"/>
                <c:pt idx="0">
                  <c:v>7.3743448882684373</c:v>
                </c:pt>
                <c:pt idx="1">
                  <c:v>7.2237545138788164</c:v>
                </c:pt>
                <c:pt idx="2">
                  <c:v>8.6626409927086421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(296)</c:v>
                </c:pt>
                <c:pt idx="2">
                  <c:v>Mount Vernon Hospital Site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(296)</c:v>
                </c:pt>
                <c:pt idx="2">
                  <c:v>Mount Vernon Hospital Site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(296)</c:v>
                </c:pt>
                <c:pt idx="2">
                  <c:v>Mount Vernon Hospital Site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2.6256551117315627</c:v>
                </c:pt>
                <c:pt idx="1">
                  <c:v>2.7762454861211836</c:v>
                </c:pt>
                <c:pt idx="2">
                  <c:v>1.3373590072913579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Hillingdon Hospital (333)</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Hillingdon Hospital (333)</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Hillingdon Hospital (333)</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Hillingdon Hospital (333)</c:v>
                </c:pt>
                <c:pt idx="2">
                  <c:v>Mount Vernon Hospital Site (38)</c:v>
                </c:pt>
              </c:strCache>
            </c:strRef>
          </c:cat>
          <c:val>
            <c:numRef>
              <c:f>Sheet1!$G$2:$G$4</c:f>
              <c:numCache>
                <c:formatCode>0.0;;</c:formatCode>
                <c:ptCount val="3"/>
                <c:pt idx="0">
                  <c:v>9.5589436546308306</c:v>
                </c:pt>
                <c:pt idx="1">
                  <c:v>9.5492007370618435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Hillingdon Hospital (333)</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Hillingdon Hospital (333)</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(371)</c:v>
                </c:pt>
                <c:pt idx="1">
                  <c:v>Hillingdon Hospital (333)</c:v>
                </c:pt>
                <c:pt idx="2">
                  <c:v>Mount Vernon Hospital Site (38)</c:v>
                </c:pt>
              </c:strCache>
            </c:strRef>
          </c:cat>
          <c:val>
            <c:numRef>
              <c:f>Sheet1!$J$2:$J$4</c:f>
              <c:numCache>
                <c:formatCode>0.0;;</c:formatCode>
                <c:ptCount val="3"/>
                <c:pt idx="0">
                  <c:v>0</c:v>
                </c:pt>
                <c:pt idx="1">
                  <c:v>0</c:v>
                </c:pt>
                <c:pt idx="2">
                  <c:v>9.9246387185603062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0.44105634536916938</c:v>
                </c:pt>
                <c:pt idx="1">
                  <c:v>0.45079926293815653</c:v>
                </c:pt>
                <c:pt idx="2">
                  <c:v>7.5361281439693784E-2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Hillingdon Hospital (281)</c:v>
                </c:pt>
                <c:pt idx="2">
                  <c:v>Mount Vernon Hospital Site (36)</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Hillingdon Hospital (281)</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Hillingdon Hospital (281)</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Hillingdon Hospital (281)</c:v>
                </c:pt>
                <c:pt idx="2">
                  <c:v>Mount Vernon Hospital Site (36)</c:v>
                </c:pt>
              </c:strCache>
            </c:strRef>
          </c:cat>
          <c:val>
            <c:numRef>
              <c:f>Sheet1!$G$2:$G$4</c:f>
              <c:numCache>
                <c:formatCode>0.0;;</c:formatCode>
                <c:ptCount val="3"/>
                <c:pt idx="0">
                  <c:v>8.9133392745628974</c:v>
                </c:pt>
                <c:pt idx="1">
                  <c:v>8.7941509857534257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Hillingdon Hospital (281)</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Hillingdon Hospital (281)</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(317)</c:v>
                </c:pt>
                <c:pt idx="1">
                  <c:v>Hillingdon Hospital (281)</c:v>
                </c:pt>
                <c:pt idx="2">
                  <c:v>Mount Vernon Hospital Site (36)</c:v>
                </c:pt>
              </c:strCache>
            </c:strRef>
          </c:cat>
          <c:val>
            <c:numRef>
              <c:f>Sheet1!$J$2:$J$4</c:f>
              <c:numCache>
                <c:formatCode>0.0;;</c:formatCode>
                <c:ptCount val="3"/>
                <c:pt idx="0">
                  <c:v>0</c:v>
                </c:pt>
                <c:pt idx="1">
                  <c:v>0</c:v>
                </c:pt>
                <c:pt idx="2">
                  <c:v>9.8287963937466039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1.0866607254371026</c:v>
                </c:pt>
                <c:pt idx="1">
                  <c:v>1.2058490142465743</c:v>
                </c:pt>
                <c:pt idx="2">
                  <c:v>0.17120360625339615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Hillingdon Hospital (312)</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Hillingdon Hospital (312)</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Hillingdon Hospital (312)</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Hillingdon Hospital (312)</c:v>
                </c:pt>
                <c:pt idx="2">
                  <c:v>Mount Vernon Hospital Site (36)</c:v>
                </c:pt>
              </c:strCache>
            </c:strRef>
          </c:cat>
          <c:val>
            <c:numRef>
              <c:f>Sheet1!$G$2:$G$4</c:f>
              <c:numCache>
                <c:formatCode>0.0;;</c:formatCode>
                <c:ptCount val="3"/>
                <c:pt idx="0">
                  <c:v>8.3740243671548757</c:v>
                </c:pt>
                <c:pt idx="1">
                  <c:v>8.1705234813811956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Hillingdon Hospital (312)</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Hillingdon Hospital (312)</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(348)</c:v>
                </c:pt>
                <c:pt idx="1">
                  <c:v>Hillingdon Hospital (312)</c:v>
                </c:pt>
                <c:pt idx="2">
                  <c:v>Mount Vernon Hospital Site (36)</c:v>
                </c:pt>
              </c:strCache>
            </c:strRef>
          </c:cat>
          <c:val>
            <c:numRef>
              <c:f>Sheet1!$J$2:$J$4</c:f>
              <c:numCache>
                <c:formatCode>0.0;;</c:formatCode>
                <c:ptCount val="3"/>
                <c:pt idx="0">
                  <c:v>0</c:v>
                </c:pt>
                <c:pt idx="1">
                  <c:v>0</c:v>
                </c:pt>
                <c:pt idx="2">
                  <c:v>9.8886157713613176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1.6259756328451243</c:v>
                </c:pt>
                <c:pt idx="1">
                  <c:v>1.8294765186188044</c:v>
                </c:pt>
                <c:pt idx="2">
                  <c:v>0.11138422863868236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Hillingdon Hospital (-)</c:v>
                </c:pt>
                <c:pt idx="2">
                  <c:v>Mount Vernon Hospital Site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Hillingdon Hospital (59)</c:v>
                </c:pt>
                <c:pt idx="2">
                  <c:v>Mount Vernon Hospital Site (-)</c:v>
                </c:pt>
              </c:strCache>
            </c:strRef>
          </c:cat>
          <c:val>
            <c:numRef>
              <c:f>Sheet1!$D$2:$D$4</c:f>
              <c:numCache>
                <c:formatCode>0.0;;</c:formatCode>
                <c:ptCount val="3"/>
                <c:pt idx="0">
                  <c:v>8.3776744470541615</c:v>
                </c:pt>
                <c:pt idx="1">
                  <c:v>8.2027743272649563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Hillingdon Hospital (59)</c:v>
                </c:pt>
                <c:pt idx="2">
                  <c:v>Mount Vernon Hospital Site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Hillingdon Hospital (59)</c:v>
                </c:pt>
                <c:pt idx="2">
                  <c:v>Mount Vernon Hospital Site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Hillingdon Hospital (59)</c:v>
                </c:pt>
                <c:pt idx="2">
                  <c:v>Mount Vernon Hospital Site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Hillingdon Hospital (59)</c:v>
                </c:pt>
                <c:pt idx="2">
                  <c:v>Mount Vernon Hospital Site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Hillingdon Hospital (59)</c:v>
                </c:pt>
                <c:pt idx="2">
                  <c:v>Mount Vernon Hospital Site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Hillingdon Hospital (59)</c:v>
                </c:pt>
                <c:pt idx="2">
                  <c:v>Mount Vernon Hospital Site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Hillingdon Hospital (48)</c:v>
                </c:pt>
                <c:pt idx="2">
                  <c:v>Mount Vernon Hospital Site (-)</c:v>
                </c:pt>
              </c:strCache>
            </c:strRef>
          </c:cat>
          <c:val>
            <c:numRef>
              <c:f>Sheet1!$D$2:$D$4</c:f>
              <c:numCache>
                <c:formatCode>0.0;;</c:formatCode>
                <c:ptCount val="3"/>
                <c:pt idx="0">
                  <c:v>7.8417009322841027</c:v>
                </c:pt>
                <c:pt idx="1">
                  <c:v>6.9455250775943647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Hillingdon Hospital (48)</c:v>
                </c:pt>
                <c:pt idx="2">
                  <c:v>Mount Vernon Hospital Site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Hillingdon Hospital (48)</c:v>
                </c:pt>
                <c:pt idx="2">
                  <c:v>Mount Vernon Hospital Site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Hillingdon Hospital (48)</c:v>
                </c:pt>
                <c:pt idx="2">
                  <c:v>Mount Vernon Hospital Site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Hillingdon Hospital (48)</c:v>
                </c:pt>
                <c:pt idx="2">
                  <c:v>Mount Vernon Hospital Site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Hillingdon Hospital (48)</c:v>
                </c:pt>
                <c:pt idx="2">
                  <c:v>Mount Vernon Hospital Site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c:v>
                </c:pt>
                <c:pt idx="1">
                  <c:v>Hillingdon Hospital (48)</c:v>
                </c:pt>
                <c:pt idx="2">
                  <c:v>Mount Vernon Hospital Site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Hillingdon Hospital (40)</c:v>
                </c:pt>
                <c:pt idx="2">
                  <c:v>Mount Vernon Hospital Site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Hillingdon Hospital (40)</c:v>
                </c:pt>
                <c:pt idx="2">
                  <c:v>Mount Vernon Hospital Site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Hillingdon Hospital (40)</c:v>
                </c:pt>
                <c:pt idx="2">
                  <c:v>Mount Vernon Hospital Site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Hillingdon Hospital (40)</c:v>
                </c:pt>
                <c:pt idx="2">
                  <c:v>Mount Vernon Hospital Site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Hillingdon Hospital (40)</c:v>
                </c:pt>
                <c:pt idx="2">
                  <c:v>Mount Vernon Hospital Site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Hillingdon Hospital (40)</c:v>
                </c:pt>
                <c:pt idx="2">
                  <c:v>Mount Vernon Hospital Site (-)</c:v>
                </c:pt>
              </c:strCache>
            </c:strRef>
          </c:cat>
          <c:val>
            <c:numRef>
              <c:f>Sheet1!$I$2:$I$4</c:f>
              <c:numCache>
                <c:formatCode>0.0;;</c:formatCode>
                <c:ptCount val="3"/>
                <c:pt idx="0">
                  <c:v>7.8096071906978706</c:v>
                </c:pt>
                <c:pt idx="1">
                  <c:v>7.8863019442294702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Hillingdon Hospital (40)</c:v>
                </c:pt>
                <c:pt idx="2">
                  <c:v>Mount Vernon Hospital Site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2.1903928093021294</c:v>
                </c:pt>
                <c:pt idx="1">
                  <c:v>2.1136980557705298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0.25803659927189804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0.66862461243078419</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0.18640754295643358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1.9460681995205675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0.18640754295643358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0.66862461243078464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0.54522742543774694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5.8768990692132874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c:v>
                </c:pt>
                <c:pt idx="1">
                  <c:v>Hillingdon Hospital (42)</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c:v>
                </c:pt>
                <c:pt idx="1">
                  <c:v>Hillingdon Hospital (42)</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c:v>
                </c:pt>
                <c:pt idx="1">
                  <c:v>Hillingdon Hospital (42)</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c:v>
                </c:pt>
                <c:pt idx="1">
                  <c:v>Hillingdon Hospital (42)</c:v>
                </c:pt>
                <c:pt idx="2">
                  <c:v>Mount Vernon Hospital Site (-)</c:v>
                </c:pt>
              </c:strCache>
            </c:strRef>
          </c:cat>
          <c:val>
            <c:numRef>
              <c:f>Sheet1!$G$2:$G$4</c:f>
              <c:numCache>
                <c:formatCode>0.0;;</c:formatCode>
                <c:ptCount val="3"/>
                <c:pt idx="0">
                  <c:v>7.3428178767984198</c:v>
                </c:pt>
                <c:pt idx="1">
                  <c:v>7.3321680574509562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c:v>
                </c:pt>
                <c:pt idx="1">
                  <c:v>Hillingdon Hospital (42)</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c:v>
                </c:pt>
                <c:pt idx="1">
                  <c:v>Hillingdon Hospital (42)</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c:v>
                </c:pt>
                <c:pt idx="1">
                  <c:v>Hillingdon Hospital (42)</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2.6571821232015802</c:v>
                </c:pt>
                <c:pt idx="1">
                  <c:v>2.6678319425490438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Hillingdon Hospital (325)</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Hillingdon Hospital (325)</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Hillingdon Hospital (325)</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Hillingdon Hospital (325)</c:v>
                </c:pt>
                <c:pt idx="2">
                  <c:v>Mount Vernon Hospital Site (38)</c:v>
                </c:pt>
              </c:strCache>
            </c:strRef>
          </c:cat>
          <c:val>
            <c:numRef>
              <c:f>Sheet1!$G$2:$G$4</c:f>
              <c:numCache>
                <c:formatCode>0.0;;</c:formatCode>
                <c:ptCount val="3"/>
                <c:pt idx="0">
                  <c:v>6.5075684357222334</c:v>
                </c:pt>
                <c:pt idx="1">
                  <c:v>6.3786877600079022</c:v>
                </c:pt>
                <c:pt idx="2">
                  <c:v>7.7703400362507073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Hillingdon Hospital (325)</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Hillingdon Hospital (325)</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(363)</c:v>
                </c:pt>
                <c:pt idx="1">
                  <c:v>Hillingdon Hospital (325)</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3.4924315642777666</c:v>
                </c:pt>
                <c:pt idx="1">
                  <c:v>3.6213122399920978</c:v>
                </c:pt>
                <c:pt idx="2">
                  <c:v>2.2296599637492927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Hillingdon Hospital (238)</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Hillingdon Hospital (238)</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Hillingdon Hospital (238)</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Hillingdon Hospital (238)</c:v>
                </c:pt>
                <c:pt idx="2">
                  <c:v>Mount Vernon Hospital Site (-)</c:v>
                </c:pt>
              </c:strCache>
            </c:strRef>
          </c:cat>
          <c:val>
            <c:numRef>
              <c:f>Sheet1!$G$2:$G$4</c:f>
              <c:numCache>
                <c:formatCode>0.0;;</c:formatCode>
                <c:ptCount val="3"/>
                <c:pt idx="0">
                  <c:v>6.0343449797471322</c:v>
                </c:pt>
                <c:pt idx="1">
                  <c:v>5.9892035581294047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Hillingdon Hospital (238)</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Hillingdon Hospital (238)</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Hillingdon Hospital (238)</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3.9656550202528678</c:v>
                </c:pt>
                <c:pt idx="1">
                  <c:v>4.0107964418705953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Hillingdon Hospital (131)</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Hillingdon Hospital (131)</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Hillingdon Hospital (131)</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Hillingdon Hospital (131)</c:v>
                </c:pt>
                <c:pt idx="2">
                  <c:v>Mount Vernon Hospital Site (-)</c:v>
                </c:pt>
              </c:strCache>
            </c:strRef>
          </c:cat>
          <c:val>
            <c:numRef>
              <c:f>Sheet1!$G$2:$G$4</c:f>
              <c:numCache>
                <c:formatCode>0.0;;</c:formatCode>
                <c:ptCount val="3"/>
                <c:pt idx="0">
                  <c:v>8.1833338438092724</c:v>
                </c:pt>
                <c:pt idx="1">
                  <c:v>8.042966420540175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Hillingdon Hospital (131)</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Hillingdon Hospital (131)</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Hillingdon Hospital (131)</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1.8166661561907276</c:v>
                </c:pt>
                <c:pt idx="1">
                  <c:v>1.957033579459825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Sheet1!$G$2:$G$4</c:f>
              <c:numCache>
                <c:formatCode>0.0;;</c:formatCode>
                <c:ptCount val="3"/>
                <c:pt idx="0">
                  <c:v>6.8870021082224886</c:v>
                </c:pt>
                <c:pt idx="1">
                  <c:v>6.7226740264062892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Sheet1!$I$2:$I$4</c:f>
              <c:numCache>
                <c:formatCode>0.0;;</c:formatCode>
                <c:ptCount val="3"/>
                <c:pt idx="0">
                  <c:v>0</c:v>
                </c:pt>
                <c:pt idx="1">
                  <c:v>0</c:v>
                </c:pt>
                <c:pt idx="2">
                  <c:v>8.5696512818371655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3.1129978917775114</c:v>
                </c:pt>
                <c:pt idx="1">
                  <c:v>3.2773259735937108</c:v>
                </c:pt>
                <c:pt idx="2">
                  <c:v>1.4303487181628345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(315)</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(315)</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(315)</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(315)</c:v>
                </c:pt>
                <c:pt idx="2">
                  <c:v>Mount Vernon Hospital Site (38)</c:v>
                </c:pt>
              </c:strCache>
            </c:strRef>
          </c:cat>
          <c:val>
            <c:numRef>
              <c:f>Sheet1!$G$2:$G$4</c:f>
              <c:numCache>
                <c:formatCode>0.0;;</c:formatCode>
                <c:ptCount val="3"/>
                <c:pt idx="0">
                  <c:v>7.7536405913275228</c:v>
                </c:pt>
                <c:pt idx="1">
                  <c:v>7.7481437554102159</c:v>
                </c:pt>
                <c:pt idx="2">
                  <c:v>8.2645179258505799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(315)</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(315)</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Hillingdon Hospital (315)</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2.2463594086724772</c:v>
                </c:pt>
                <c:pt idx="1">
                  <c:v>2.2518562445897841</c:v>
                </c:pt>
                <c:pt idx="2">
                  <c:v>1.7354820741494201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Hillingdon Hospital (231)</c:v>
                </c:pt>
                <c:pt idx="2">
                  <c:v>Mount Vernon Hospital Site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Hillingdon Hospital (231)</c:v>
                </c:pt>
                <c:pt idx="2">
                  <c:v>Mount Vernon Hospital Site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Hillingdon Hospital (231)</c:v>
                </c:pt>
                <c:pt idx="2">
                  <c:v>Mount Vernon Hospital Site (34)</c:v>
                </c:pt>
              </c:strCache>
            </c:strRef>
          </c:cat>
          <c:val>
            <c:numRef>
              <c:f>Sheet1!$F$2:$F$4</c:f>
              <c:numCache>
                <c:formatCode>0.0;;</c:formatCode>
                <c:ptCount val="3"/>
                <c:pt idx="0">
                  <c:v>0</c:v>
                </c:pt>
                <c:pt idx="1">
                  <c:v>8.7382564566278234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Hillingdon Hospital (231)</c:v>
                </c:pt>
                <c:pt idx="2">
                  <c:v>Mount Vernon Hospital Site (34)</c:v>
                </c:pt>
              </c:strCache>
            </c:strRef>
          </c:cat>
          <c:val>
            <c:numRef>
              <c:f>Sheet1!$G$2:$G$4</c:f>
              <c:numCache>
                <c:formatCode>0.0;;</c:formatCode>
                <c:ptCount val="3"/>
                <c:pt idx="0">
                  <c:v>8.8329762262335123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Hillingdon Hospital (231)</c:v>
                </c:pt>
                <c:pt idx="2">
                  <c:v>Mount Vernon Hospital Site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Hillingdon Hospital (231)</c:v>
                </c:pt>
                <c:pt idx="2">
                  <c:v>Mount Vernon Hospital Site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Hillingdon Hospital (231)</c:v>
                </c:pt>
                <c:pt idx="2">
                  <c:v>Mount Vernon Hospital Site (34)</c:v>
                </c:pt>
              </c:strCache>
            </c:strRef>
          </c:cat>
          <c:val>
            <c:numRef>
              <c:f>Sheet1!$J$2:$J$4</c:f>
              <c:numCache>
                <c:formatCode>0.0;;</c:formatCode>
                <c:ptCount val="3"/>
                <c:pt idx="0">
                  <c:v>0</c:v>
                </c:pt>
                <c:pt idx="1">
                  <c:v>0</c:v>
                </c:pt>
                <c:pt idx="2">
                  <c:v>9.7062247857208117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1.1670237737664877</c:v>
                </c:pt>
                <c:pt idx="1">
                  <c:v>1.2617435433721766</c:v>
                </c:pt>
                <c:pt idx="2">
                  <c:v>0.29377521427918829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Hillingdon Hospital (268)</c:v>
                </c:pt>
                <c:pt idx="2">
                  <c:v>Mount Vernon Hospital Site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Hillingdon Hospital (268)</c:v>
                </c:pt>
                <c:pt idx="2">
                  <c:v>Mount Vernon Hospital Site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Hillingdon Hospital (268)</c:v>
                </c:pt>
                <c:pt idx="2">
                  <c:v>Mount Vernon Hospital Site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Hillingdon Hospital (268)</c:v>
                </c:pt>
                <c:pt idx="2">
                  <c:v>Mount Vernon Hospital Site (34)</c:v>
                </c:pt>
              </c:strCache>
            </c:strRef>
          </c:cat>
          <c:val>
            <c:numRef>
              <c:f>Sheet1!$G$2:$G$4</c:f>
              <c:numCache>
                <c:formatCode>0.0;;</c:formatCode>
                <c:ptCount val="3"/>
                <c:pt idx="0">
                  <c:v>4.3815402327926636</c:v>
                </c:pt>
                <c:pt idx="1">
                  <c:v>4.3070014987191536</c:v>
                </c:pt>
                <c:pt idx="2">
                  <c:v>5.6544253441037391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Hillingdon Hospital (268)</c:v>
                </c:pt>
                <c:pt idx="2">
                  <c:v>Mount Vernon Hospital Site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Hillingdon Hospital (268)</c:v>
                </c:pt>
                <c:pt idx="2">
                  <c:v>Mount Vernon Hospital Site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Hillingdon Hospital (268)</c:v>
                </c:pt>
                <c:pt idx="2">
                  <c:v>Mount Vernon Hospital Site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5.6184597672073364</c:v>
                </c:pt>
                <c:pt idx="1">
                  <c:v>5.6929985012808464</c:v>
                </c:pt>
                <c:pt idx="2">
                  <c:v>4.3455746558962609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Hillingdon Hospital (290)</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Hillingdon Hospital (290)</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Hillingdon Hospital (290)</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Hillingdon Hospital (290)</c:v>
                </c:pt>
                <c:pt idx="2">
                  <c:v>Mount Vernon Hospital Site (36)</c:v>
                </c:pt>
              </c:strCache>
            </c:strRef>
          </c:cat>
          <c:val>
            <c:numRef>
              <c:f>Sheet1!$G$2:$G$4</c:f>
              <c:numCache>
                <c:formatCode>0.0;;</c:formatCode>
                <c:ptCount val="3"/>
                <c:pt idx="0">
                  <c:v>6.4778493201046219</c:v>
                </c:pt>
                <c:pt idx="1">
                  <c:v>6.2462889106860047</c:v>
                </c:pt>
                <c:pt idx="2">
                  <c:v>6.8708383061752736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Hillingdon Hospital (290)</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Hillingdon Hospital (290)</c:v>
                </c:pt>
                <c:pt idx="2">
                  <c:v>Mount Vernon Hospital Site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(326)</c:v>
                </c:pt>
                <c:pt idx="1">
                  <c:v>Hillingdon Hospital (290)</c:v>
                </c:pt>
                <c:pt idx="2">
                  <c:v>Mount Vernon Hospital Site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3.5221506798953781</c:v>
                </c:pt>
                <c:pt idx="1">
                  <c:v>3.7537110893139953</c:v>
                </c:pt>
                <c:pt idx="2">
                  <c:v>3.1291616938247264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(293)</c:v>
                </c:pt>
                <c:pt idx="2">
                  <c:v>Mount Vernon Hospital Site (37)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(293)</c:v>
                </c:pt>
                <c:pt idx="2">
                  <c:v>Mount Vernon Hospital Site (37)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(293)</c:v>
                </c:pt>
                <c:pt idx="2">
                  <c:v>Mount Vernon Hospital Site (37)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(293)</c:v>
                </c:pt>
                <c:pt idx="2">
                  <c:v>Mount Vernon Hospital Site (37)</c:v>
                </c:pt>
              </c:strCache>
            </c:strRef>
          </c:cat>
          <c:val>
            <c:numRef>
              <c:f>Sheet1!$G$2:$G$4</c:f>
              <c:numCache>
                <c:formatCode>0.0;;</c:formatCode>
                <c:ptCount val="3"/>
                <c:pt idx="0">
                  <c:v>7.2578287649951498</c:v>
                </c:pt>
                <c:pt idx="1">
                  <c:v>7.2369079878971787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(293)</c:v>
                </c:pt>
                <c:pt idx="2">
                  <c:v>Mount Vernon Hospital Site (37)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(293)</c:v>
                </c:pt>
                <c:pt idx="2">
                  <c:v>Mount Vernon Hospital Site (37)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(330)</c:v>
                </c:pt>
                <c:pt idx="1">
                  <c:v>Hillingdon Hospital (293)</c:v>
                </c:pt>
                <c:pt idx="2">
                  <c:v>Mount Vernon Hospital Site (37)</c:v>
                </c:pt>
              </c:strCache>
            </c:strRef>
          </c:cat>
          <c:val>
            <c:numRef>
              <c:f>Sheet1!$J$2:$J$4</c:f>
              <c:numCache>
                <c:formatCode>0.0;;</c:formatCode>
                <c:ptCount val="3"/>
                <c:pt idx="0">
                  <c:v>0</c:v>
                </c:pt>
                <c:pt idx="1">
                  <c:v>0</c:v>
                </c:pt>
                <c:pt idx="2">
                  <c:v>9.2580462723365748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2.7421712350048502</c:v>
                </c:pt>
                <c:pt idx="1">
                  <c:v>2.7630920121028213</c:v>
                </c:pt>
                <c:pt idx="2">
                  <c:v>0.74195372766342516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0.12912604526715121</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0.60096783136438869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0.16754533823280138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1.7491494686402156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0.16754533823280138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0.60096783136438869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1.1087392490923875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6.4376011361243899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Hillingdon Hospital (185)</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Hillingdon Hospital (185)</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Hillingdon Hospital (185)</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Hillingdon Hospital (185)</c:v>
                </c:pt>
                <c:pt idx="2">
                  <c:v>Mount Vernon Hospital Site (-)</c:v>
                </c:pt>
              </c:strCache>
            </c:strRef>
          </c:cat>
          <c:val>
            <c:numRef>
              <c:f>Sheet1!$G$2:$G$4</c:f>
              <c:numCache>
                <c:formatCode>0.0;;</c:formatCode>
                <c:ptCount val="3"/>
                <c:pt idx="0">
                  <c:v>7.9567353729249213</c:v>
                </c:pt>
                <c:pt idx="1">
                  <c:v>7.870737260731139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Hillingdon Hospital (185)</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Hillingdon Hospital (185)</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Hillingdon Hospital (185)</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2.0432646270750787</c:v>
                </c:pt>
                <c:pt idx="1">
                  <c:v>2.129262739268861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Hillingdon Hospital (215)</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Hillingdon Hospital (215)</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Hillingdon Hospital (215)</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Hillingdon Hospital (215)</c:v>
                </c:pt>
                <c:pt idx="2">
                  <c:v>Mount Vernon Hospital Site (-)</c:v>
                </c:pt>
              </c:strCache>
            </c:strRef>
          </c:cat>
          <c:val>
            <c:numRef>
              <c:f>Sheet1!$G$2:$G$4</c:f>
              <c:numCache>
                <c:formatCode>0.0;;</c:formatCode>
                <c:ptCount val="3"/>
                <c:pt idx="0">
                  <c:v>6.647421153726162</c:v>
                </c:pt>
                <c:pt idx="1">
                  <c:v>6.5891015827061992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Hillingdon Hospital (215)</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Hillingdon Hospital (215)</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(236)</c:v>
                </c:pt>
                <c:pt idx="1">
                  <c:v>Hillingdon Hospital (215)</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3.352578846273838</c:v>
                </c:pt>
                <c:pt idx="1">
                  <c:v>3.4108984172938008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Sheet1!$G$2:$G$4</c:f>
              <c:numCache>
                <c:formatCode>0.0;;</c:formatCode>
                <c:ptCount val="3"/>
                <c:pt idx="0">
                  <c:v>8.9159585809253752</c:v>
                </c:pt>
                <c:pt idx="1">
                  <c:v>8.8063579492691098</c:v>
                </c:pt>
                <c:pt idx="2">
                  <c:v>9.1957454502522662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(375)</c:v>
                </c:pt>
                <c:pt idx="1">
                  <c:v>Hillingdon Hospital (337)</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1.0840414190746248</c:v>
                </c:pt>
                <c:pt idx="1">
                  <c:v>1.1936420507308902</c:v>
                </c:pt>
                <c:pt idx="2">
                  <c:v>0.8042545497477338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(331)</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(331)</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(331)</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(331)</c:v>
                </c:pt>
                <c:pt idx="2">
                  <c:v>Mount Vernon Hospital Site (38)</c:v>
                </c:pt>
              </c:strCache>
            </c:strRef>
          </c:cat>
          <c:val>
            <c:numRef>
              <c:f>Sheet1!$G$2:$G$4</c:f>
              <c:numCache>
                <c:formatCode>0.0;;</c:formatCode>
                <c:ptCount val="3"/>
                <c:pt idx="0">
                  <c:v>9.076632070505287</c:v>
                </c:pt>
                <c:pt idx="1">
                  <c:v>9.0049433438875113</c:v>
                </c:pt>
                <c:pt idx="2">
                  <c:v>9.1957454502522662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(331)</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(331)</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(331)</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0.92336792949471302</c:v>
                </c:pt>
                <c:pt idx="1">
                  <c:v>0.99505665611248872</c:v>
                </c:pt>
                <c:pt idx="2">
                  <c:v>0.8042545497477338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Hillingdon Hospital (336)</c:v>
                </c:pt>
                <c:pt idx="2">
                  <c:v>Mount Vernon Hospital Site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Hillingdon Hospital (336)</c:v>
                </c:pt>
                <c:pt idx="2">
                  <c:v>Mount Vernon Hospital Site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Hillingdon Hospital (336)</c:v>
                </c:pt>
                <c:pt idx="2">
                  <c:v>Mount Vernon Hospital Site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Hillingdon Hospital (336)</c:v>
                </c:pt>
                <c:pt idx="2">
                  <c:v>Mount Vernon Hospital Site (38)</c:v>
                </c:pt>
              </c:strCache>
            </c:strRef>
          </c:cat>
          <c:val>
            <c:numRef>
              <c:f>Sheet1!$G$2:$G$4</c:f>
              <c:numCache>
                <c:formatCode>0.0;;</c:formatCode>
                <c:ptCount val="3"/>
                <c:pt idx="0">
                  <c:v>8.1256920570500366</c:v>
                </c:pt>
                <c:pt idx="1">
                  <c:v>7.9841532096066334</c:v>
                </c:pt>
                <c:pt idx="2">
                  <c:v>9.1185745269796818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Hillingdon Hospital (336)</c:v>
                </c:pt>
                <c:pt idx="2">
                  <c:v>Mount Vernon Hospital Site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Hillingdon Hospital (336)</c:v>
                </c:pt>
                <c:pt idx="2">
                  <c:v>Mount Vernon Hospital Site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(374)</c:v>
                </c:pt>
                <c:pt idx="1">
                  <c:v>Hillingdon Hospital (336)</c:v>
                </c:pt>
                <c:pt idx="2">
                  <c:v>Mount Vernon Hospital Site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1.8743079429499634</c:v>
                </c:pt>
                <c:pt idx="1">
                  <c:v>2.0158467903933666</c:v>
                </c:pt>
                <c:pt idx="2">
                  <c:v>0.88142547302031815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7.1534850027517596</c:v>
                </c:pt>
                <c:pt idx="1">
                  <c:v>6.5792833566397357</c:v>
                </c:pt>
                <c:pt idx="2">
                  <c:v>6.3051655397075201</c:v>
                </c:pt>
                <c:pt idx="3">
                  <c:v>6.1426127453138726</c:v>
                </c:pt>
                <c:pt idx="4">
                  <c:v>6.4376011361243899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6.4265560417396914</c:v>
                </c:pt>
                <c:pt idx="1">
                  <c:v>6.3953100357936083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8.3517538885968925</c:v>
                </c:pt>
                <c:pt idx="1">
                  <c:v>8.3166311857290136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8.3302614165741762</c:v>
                </c:pt>
                <c:pt idx="1">
                  <c:v>8.3763420725862012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8.8611226363040867</c:v>
                </c:pt>
                <c:pt idx="1">
                  <c:v>9.0601723848431259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6.8434155524795592E-2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0.47664883325385343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0.13288613103379987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1.3873122817923917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0.13288613103379987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0.47664883325385254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0.28189053046336277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7.8520102692097291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3.401834591656022</c:v>
                </c:pt>
                <c:pt idx="1">
                  <c:v>3.6183755467680272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6.4347652435854599</c:v>
                </c:pt>
                <c:pt idx="1">
                  <c:v>6.3779955464260887</c:v>
                </c:pt>
                <c:pt idx="2">
                  <c:v>6.2869941777554317</c:v>
                </c:pt>
                <c:pt idx="3">
                  <c:v>6.5785184357792241</c:v>
                </c:pt>
                <c:pt idx="4">
                  <c:v>6.2776833866218489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8.79530588321823</c:v>
                </c:pt>
                <c:pt idx="1">
                  <c:v>8.6815000753926768</c:v>
                </c:pt>
                <c:pt idx="2">
                  <c:v>8.4739743610774259</c:v>
                </c:pt>
                <c:pt idx="3">
                  <c:v>8.7655393055135953</c:v>
                </c:pt>
                <c:pt idx="4">
                  <c:v>8.5916147674873997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8.5029866711251341</c:v>
                </c:pt>
                <c:pt idx="1">
                  <c:v>7.9813266976303137</c:v>
                </c:pt>
                <c:pt idx="2">
                  <c:v>7.9616959200759929</c:v>
                </c:pt>
                <c:pt idx="3">
                  <c:v>7.8281162465291567</c:v>
                </c:pt>
                <c:pt idx="4">
                  <c:v>7.9539183845150712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7.7703200919968092</c:v>
                </c:pt>
                <c:pt idx="1">
                  <c:v>8.0287311424243608</c:v>
                </c:pt>
                <c:pt idx="2">
                  <c:v>8.2369641298315344</c:v>
                </c:pt>
                <c:pt idx="3">
                  <c:v>7.5998536074491794</c:v>
                </c:pt>
                <c:pt idx="4">
                  <c:v>7.7338196861656154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9.3157632729299564</c:v>
                </c:pt>
                <c:pt idx="1">
                  <c:v>9.2738922134442756</c:v>
                </c:pt>
                <c:pt idx="2">
                  <c:v>9.4762929344665228</c:v>
                </c:pt>
                <c:pt idx="3">
                  <c:v>9.4400033097894536</c:v>
                </c:pt>
                <c:pt idx="4">
                  <c:v>9.4451431678695172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8.7072109257629648</c:v>
                </c:pt>
                <c:pt idx="1">
                  <c:v>8.6243812631830075</c:v>
                </c:pt>
                <c:pt idx="2">
                  <c:v>8.4056276842115949</c:v>
                </c:pt>
                <c:pt idx="3">
                  <c:v>8.4802188342346074</c:v>
                </c:pt>
                <c:pt idx="4">
                  <c:v>8.7255655975937287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9.1607538019578154</c:v>
                </c:pt>
                <c:pt idx="1">
                  <c:v>9.0401364198574896</c:v>
                </c:pt>
                <c:pt idx="2">
                  <c:v>8.9507056414244204</c:v>
                </c:pt>
                <c:pt idx="3">
                  <c:v>8.8783010777361699</c:v>
                </c:pt>
                <c:pt idx="4">
                  <c:v>9.1153620175691277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8.4038555565839044</c:v>
                </c:pt>
                <c:pt idx="1">
                  <c:v>8.37669010973522</c:v>
                </c:pt>
                <c:pt idx="2">
                  <c:v>8.048490394085837</c:v>
                </c:pt>
                <c:pt idx="3">
                  <c:v>8.3639222584329733</c:v>
                </c:pt>
                <c:pt idx="4">
                  <c:v>8.5250197762622069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8.6854755555382486</c:v>
                </c:pt>
                <c:pt idx="1">
                  <c:v>8.4494509073941142</c:v>
                </c:pt>
                <c:pt idx="2">
                  <c:v>8.6334434580413895</c:v>
                </c:pt>
                <c:pt idx="3">
                  <c:v>8.7471785966187667</c:v>
                </c:pt>
                <c:pt idx="4">
                  <c:v>8.3962784543529274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4.491856383530024E-2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0.67805421739867544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0.1890364463207943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1.9735135762250522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0.1890364463207943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0.67805421739867633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0.2318552265337388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7.1714736883356833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9.0688316659164432</c:v>
                </c:pt>
                <c:pt idx="1">
                  <c:v>8.9514686703978885</c:v>
                </c:pt>
                <c:pt idx="2">
                  <c:v>8.8136595635027</c:v>
                </c:pt>
                <c:pt idx="3">
                  <c:v>8.9156738821955912</c:v>
                </c:pt>
                <c:pt idx="4">
                  <c:v>8.8963483920910065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8.2880506401488709</c:v>
                </c:pt>
                <c:pt idx="1">
                  <c:v>8.1816509820425196</c:v>
                </c:pt>
                <c:pt idx="2">
                  <c:v>8.1111733612317671</c:v>
                </c:pt>
                <c:pt idx="3">
                  <c:v>8.2461951251745589</c:v>
                </c:pt>
                <c:pt idx="4">
                  <c:v>8.4933047574666727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7.8510414995419069</c:v>
                </c:pt>
                <c:pt idx="1">
                  <c:v>7.5048386970322598</c:v>
                </c:pt>
                <c:pt idx="2">
                  <c:v>7.3979666605586374</c:v>
                </c:pt>
                <c:pt idx="3">
                  <c:v>7.5282840014008476</c:v>
                </c:pt>
                <c:pt idx="4">
                  <c:v>7.7478422260401674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7.9802280525121816</c:v>
                </c:pt>
                <c:pt idx="1">
                  <c:v>7.8957955254664336</c:v>
                </c:pt>
                <c:pt idx="2">
                  <c:v>7.7017223885009276</c:v>
                </c:pt>
                <c:pt idx="3">
                  <c:v>7.4675281713002271</c:v>
                </c:pt>
                <c:pt idx="4">
                  <c:v>7.457014566793899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7.0339295842174003</c:v>
                </c:pt>
                <c:pt idx="1">
                  <c:v>6.8319779595929448</c:v>
                </c:pt>
                <c:pt idx="2">
                  <c:v>6.6901373209171089</c:v>
                </c:pt>
                <c:pt idx="3">
                  <c:v>6.7508457021880428</c:v>
                </c:pt>
                <c:pt idx="4">
                  <c:v>7.19703228583161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8.8413162269157954</c:v>
                </c:pt>
                <c:pt idx="1">
                  <c:v>8.7863496580979454</c:v>
                </c:pt>
                <c:pt idx="2">
                  <c:v>8.4991080290464716</c:v>
                </c:pt>
                <c:pt idx="3">
                  <c:v>8.6541972717272611</c:v>
                </c:pt>
                <c:pt idx="4">
                  <c:v>8.8071146752643532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7.4661876644094134</c:v>
                </c:pt>
                <c:pt idx="1">
                  <c:v>7.4736760253904668</c:v>
                </c:pt>
                <c:pt idx="2">
                  <c:v>7.4672323676354102</c:v>
                </c:pt>
                <c:pt idx="3">
                  <c:v>7.1615644441887509</c:v>
                </c:pt>
                <c:pt idx="4">
                  <c:v>7.3743448882684373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9.3827319111088485</c:v>
                </c:pt>
                <c:pt idx="1">
                  <c:v>9.3786917084780619</c:v>
                </c:pt>
                <c:pt idx="2">
                  <c:v>9.4445881176481112</c:v>
                </c:pt>
                <c:pt idx="3">
                  <c:v>9.3952028556349454</c:v>
                </c:pt>
                <c:pt idx="4">
                  <c:v>9.5589436546308306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8.865935550619394</c:v>
                </c:pt>
                <c:pt idx="1">
                  <c:v>8.7637714879383122</c:v>
                </c:pt>
                <c:pt idx="2">
                  <c:v>8.8161863415058175</c:v>
                </c:pt>
                <c:pt idx="3">
                  <c:v>8.6776908276613334</c:v>
                </c:pt>
                <c:pt idx="4">
                  <c:v>8.9133392745628974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8.3012475671967447</c:v>
                </c:pt>
                <c:pt idx="1">
                  <c:v>8.0469272722609198</c:v>
                </c:pt>
                <c:pt idx="2">
                  <c:v>8.1093342982179362</c:v>
                </c:pt>
                <c:pt idx="3">
                  <c:v>8.2650456650709518</c:v>
                </c:pt>
                <c:pt idx="4">
                  <c:v>8.3740243671548757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7.0095773427511796</c:v>
                </c:pt>
                <c:pt idx="1">
                  <c:v>6.6794295466841556</c:v>
                </c:pt>
                <c:pt idx="2">
                  <c:v>6.7015475582729138</c:v>
                </c:pt>
                <c:pt idx="3">
                  <c:v>6.2740425749743816</c:v>
                </c:pt>
                <c:pt idx="4">
                  <c:v>6.5075684357222334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5.7894854504480326</c:v>
                </c:pt>
                <c:pt idx="1">
                  <c:v>5.3470101999522894</c:v>
                </c:pt>
                <c:pt idx="2">
                  <c:v>6.0343449797471322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8.891004853250573</c:v>
                </c:pt>
                <c:pt idx="1">
                  <c:v>8.2908508141240613</c:v>
                </c:pt>
                <c:pt idx="2">
                  <c:v>8.2386096539293856</c:v>
                </c:pt>
                <c:pt idx="3">
                  <c:v>8.3983778236593487</c:v>
                </c:pt>
                <c:pt idx="4">
                  <c:v>8.1833338438092724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7.3248246263991854</c:v>
                </c:pt>
                <c:pt idx="1">
                  <c:v>7.0374602090772331</c:v>
                </c:pt>
                <c:pt idx="2">
                  <c:v>6.9162736507409672</c:v>
                </c:pt>
                <c:pt idx="3">
                  <c:v>6.910439564188998</c:v>
                </c:pt>
                <c:pt idx="4">
                  <c:v>6.8870021082224886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6.9130765991020926</c:v>
                </c:pt>
                <c:pt idx="1">
                  <c:v>8.428913449893404</c:v>
                </c:pt>
                <c:pt idx="2">
                  <c:v>8.0809365624283913</c:v>
                </c:pt>
                <c:pt idx="3">
                  <c:v>7.9109243867700023</c:v>
                </c:pt>
                <c:pt idx="4">
                  <c:v>7.7536405913275228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8.8079782956114165</c:v>
                </c:pt>
                <c:pt idx="1">
                  <c:v>8.7374224090680652</c:v>
                </c:pt>
                <c:pt idx="2">
                  <c:v>8.6937230945721495</c:v>
                </c:pt>
                <c:pt idx="3">
                  <c:v>8.8329762262335123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5.0662120869426026</c:v>
                </c:pt>
                <c:pt idx="1">
                  <c:v>4.6852987422413879</c:v>
                </c:pt>
                <c:pt idx="2">
                  <c:v>4.1580045292897454</c:v>
                </c:pt>
                <c:pt idx="3">
                  <c:v>4.0214309089030147</c:v>
                </c:pt>
                <c:pt idx="4">
                  <c:v>4.3815402327926636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6.7841498573583996</c:v>
                </c:pt>
                <c:pt idx="1">
                  <c:v>6.5783831071344414</c:v>
                </c:pt>
                <c:pt idx="2">
                  <c:v>6.883432571835205</c:v>
                </c:pt>
                <c:pt idx="3">
                  <c:v>6.1643631279226101</c:v>
                </c:pt>
                <c:pt idx="4">
                  <c:v>6.4778493201046219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7.7718713081165074</c:v>
                </c:pt>
                <c:pt idx="1">
                  <c:v>6.9906609626630516</c:v>
                </c:pt>
                <c:pt idx="2">
                  <c:v>7.1432655053734164</c:v>
                </c:pt>
                <c:pt idx="3">
                  <c:v>6.4914170199597399</c:v>
                </c:pt>
                <c:pt idx="4">
                  <c:v>7.2578287649951498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8.5078992305233356</c:v>
                </c:pt>
                <c:pt idx="1">
                  <c:v>8.0226742232307924</c:v>
                </c:pt>
                <c:pt idx="2">
                  <c:v>7.9037458105604443</c:v>
                </c:pt>
                <c:pt idx="3">
                  <c:v>7.1628533059130524</c:v>
                </c:pt>
                <c:pt idx="4">
                  <c:v>7.9567353729249213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8.9328593605668711</c:v>
                </c:pt>
                <c:pt idx="1">
                  <c:v>8.9159585809253752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9.1994994582786394</c:v>
                </c:pt>
                <c:pt idx="1">
                  <c:v>9.0140868830595569</c:v>
                </c:pt>
                <c:pt idx="2">
                  <c:v>8.9505099701455038</c:v>
                </c:pt>
                <c:pt idx="3">
                  <c:v>9.0676888098199626</c:v>
                </c:pt>
                <c:pt idx="4">
                  <c:v>9.076632070505287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8.1446931415880286</c:v>
                </c:pt>
                <c:pt idx="1">
                  <c:v>8.0550799577536178</c:v>
                </c:pt>
                <c:pt idx="2">
                  <c:v>7.751305856435077</c:v>
                </c:pt>
                <c:pt idx="3">
                  <c:v>7.9493324329185251</c:v>
                </c:pt>
                <c:pt idx="4">
                  <c:v>8.1256920570500366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7.2337327685470338</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0.78770949720670391</c:v>
                </c:pt>
                <c:pt idx="1">
                  <c:v>0.21229050279329609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0.28334543838252912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0.1181483365904481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1.2334518068223193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0.11814833659044677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0.4237858860711059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1.2035065893975014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3.6183755467680272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0.29673123456904271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0.21691025482896542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6.0472957311164421E-2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0.63132906151618329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6.0472957311164421E-2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4.0550511402519973E-2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9.0601723848431259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0.17154659745900691</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0.31760417002893782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8.8545668028247704E-2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0.92440416316924168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8.8545668028245927E-2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0.31760417002893782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5.9668361836211048E-2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8.3763420725862012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7.1792064609991435E-2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0.28725223302489589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8.0083774918564998E-2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0.83606320428249248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8.0083774918564998E-2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0.28725223302489589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0.32871111388752006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8.3166311857290136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5.520978270954835E-2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0.159649402258073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1.6667170216363854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0.159649402258073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0.57264592417571158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1.3111008157513862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6.3953100357936083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0.26134695038345512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7.5016001345058925E-2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0.78315636994867077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7.5016001345058925E-2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0.26907465239842843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0.22198563460765541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8.5916147674873997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5.8225968661424155E-2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0.2209398604533872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2.3065806759511913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0.22093986045338809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0.79248847027979075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0.27355082330946345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6.2776833866218489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7.7258669110973406</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5.5408970976253302E-2</c:v>
                </c:pt>
                <c:pt idx="1">
                  <c:v>0.1029023746701847</c:v>
                </c:pt>
                <c:pt idx="2">
                  <c:v>0.27704485488126651</c:v>
                </c:pt>
                <c:pt idx="3">
                  <c:v>0.56464379947229548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3.925934618170146E-3</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0.19399940633667256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5.4085584045068913E-2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0.56464579433463413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5.4085584045068913E-2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0.13472593763626151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9.4451431678695172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0.56710443888628959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0.1832551384952481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1.9131575459244701</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0.1832551384952481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0.6573172630732671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0.35797310536619165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5.3910000310663131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0.22551784445734846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0.4026270884200116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0.11224942199962218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1.1718679786422754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0.11224942199962307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0.40262708842000983</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0.28597095300154862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8.1054532858701887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0.34849041566438199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0.38235914246414904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0.10659887020095216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1.112877022639462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0.10659887020095127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0.38235914246414815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0.40350731324758726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7.7338196861656154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0.29112726878838657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0.10961660295571818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1.1443817228010538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0.10961660295571818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0.39318343831384261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0.44594817905685957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7.9539183845150712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8.7886491304750205</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0.19198431035109564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7.5465015269317703E-2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0.78784401136748627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7.5465015269317703E-2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0.27068521898989673</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0.13903232930699438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8.5250197762622069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0.21017655602474505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6.2700389009268775E-2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0.65458313120421252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6.2700389009268775E-2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0.22489982237671313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0.13719745058527799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9.1153620175691277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0.64907651715039583</c:v>
                </c:pt>
                <c:pt idx="1">
                  <c:v>5.2770448548812663E-3</c:v>
                </c:pt>
                <c:pt idx="2">
                  <c:v>0.18997361477572561</c:v>
                </c:pt>
                <c:pt idx="3">
                  <c:v>3.9577836411609502E-2</c:v>
                </c:pt>
                <c:pt idx="4">
                  <c:v>0</c:v>
                </c:pt>
                <c:pt idx="5">
                  <c:v>0.1160949868073879</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0.24761880303331107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7.3316033281678017E-2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0.76540894548356775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7.3316033281678017E-2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0.26297704245467024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0.37964599346624972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8.7255655975937287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8.3834434574876937</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0.25418357901495003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0.36990966006114068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0.10312804758587113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1.0766421288671451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0.10312804758587291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0.36990966006113979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0.78570627648829827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7.7478422260401674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7.1977024828520086E-2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0.2915695659691675</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8.1287415064775104E-2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0.84862903598145323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8.1287415064775104E-2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0.2915695659691675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8.5863141551341116E-2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8.4933047574666727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9.0010109592366661E-2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0.2061052420027103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5.7460600519164018E-2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0.59988048564019536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5.7460600519164018E-2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0.2061052420027103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0.35024747026802849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8.8963483920910065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3.6502610352004972E-2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0.25664063927528868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7.1549491449548697E-2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0.74696650035444279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7.1549491449548697E-2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0.25664063927528957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0.37879960191109774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8.3962784543529274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0.16310160427807491</c:v>
                </c:pt>
                <c:pt idx="1">
                  <c:v>1.3368983957219249E-2</c:v>
                </c:pt>
                <c:pt idx="2">
                  <c:v>0.57486631016042777</c:v>
                </c:pt>
                <c:pt idx="3">
                  <c:v>8.0213903743315509E-2</c:v>
                </c:pt>
                <c:pt idx="4">
                  <c:v>8.0213903743315516E-3</c:v>
                </c:pt>
                <c:pt idx="5">
                  <c:v>5.6149732620320858E-2</c:v>
                </c:pt>
                <c:pt idx="6">
                  <c:v>6.4171122994652413E-2</c:v>
                </c:pt>
                <c:pt idx="7">
                  <c:v>1.3368983957219249E-2</c:v>
                </c:pt>
                <c:pt idx="8">
                  <c:v>2.6737967914438499E-2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8.2402591017867017</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0.17984081172518351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0.34319031678581879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9.5678894448575136E-2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0.99887403105342631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9.5678894448575136E-2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0.34319031678582057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0.59439332352667407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7.3743448882684373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0.18303043756906234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6.4037953256274704E-2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0.6685471114414554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6.4037953256274704E-2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0.22969752724461934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0.27259740974925073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8.8071146752643532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0.12622899559069101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0.27769379810379569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7.7418954726448774E-2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0.80824286101167964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7.7418954726448774E-2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0.27769379810379569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0.54755898389236979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7.19703228583161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0.10424419421518039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0.29527502529492899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8.2320469420835707E-2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0.85941397632677941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8.2320469420835707E-2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0.29527502529492899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0.53790664496501606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7.457014566793899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0.29447281514034618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0.24535708365468256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6.8403720504321086E-2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0.7141250997201567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6.8403720504321086E-2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0.24535708365468167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0.6423342535862524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8.3740243671548757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0.31029814511812503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0.18890169249679722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5.2664379539699269E-2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0.54980862171250777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5.2664379539699269E-2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0.18890169249679722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0.34072501399679034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8.9133392745628974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2.3413499775148949E-2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0.14284013771660931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3.9822762447395021E-2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0.41574396822583282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3.9822762447395021E-2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0.14284013771660931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5.1630373724329104E-2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9.5589436546308306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45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8.3776744470541615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7.8417009322841027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7.5762125337481452</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0.26751195588649512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0.56030421355482396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0.15620862561008853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1.6307958034812851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0.15620862561008941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0.56030421355482396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0.3662330146526358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7.3428178767984198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0.31344396189038548</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0.57726684085183599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0.16093767927897318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1.6801664502527611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0.16093767927897318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0.57726684085183599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0.29372148693094147</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7.8096071906978706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6.9927491845096084</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0.28190650175535659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9.0962699606794928E-2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0.94963762860550638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9.0962699606794928E-2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0.32627381277412137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0.7438569199435312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6.8870021082224886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1.0374946830864413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0.50900097866038774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0.14190566729148824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1.4814749557224367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0.14190566729148735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0.50900097866038863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3.9288821705261157E-2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8.1833338438092724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5.8431279168233985E-3</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0.37131998139082079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0.10352123462828189</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1.0807469455905636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0.103521234628281</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0.37131998139082167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1.0000475319687565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6.0343449797471322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0.268971517996758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9.1280113657593809E-2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0.95295138608840979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9.1280113657593809E-2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0.32741234420546839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0.49392778599900922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6.5075684357222334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0.23151487621467659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0.32276954497747745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8.9985735944839718E-2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0.93943826711795708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8.9985735944839718E-2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0.32276954497747745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1.2910928450004766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6.4778493201046219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0.31924569212970288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0.11208790844203698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1.1701818001045319</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0.11208790844203698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0.40204775596312903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0.42228483206691081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4.3815402327926636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6.8312755114099843E-2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0.1404691218282359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3.9161740944676282E-2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0.40884299788292822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3.9161740944676282E-2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0.1404691218282359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0.20860683199269481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8.8329762262335123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0.36732617545384194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0.11081313114274405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1.1568733066590298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0.11081313114274316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0.39747526139473166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0.55073635768812501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7.7536405913275228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5.3910000310663131</c:v>
                </c:pt>
                <c:pt idx="1">
                  <c:v>8.5916147674873997</c:v>
                </c:pt>
                <c:pt idx="2">
                  <c:v>7.2578287649951498</c:v>
                </c:pt>
                <c:pt idx="3" formatCode="General">
                  <c:v>7.3743448882684373</c:v>
                </c:pt>
                <c:pt idx="4">
                  <c:v>6.2776833866218489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6.3030187844839478</c:v>
                </c:pt>
                <c:pt idx="1">
                  <c:v>8.9376783155810227</c:v>
                </c:pt>
                <c:pt idx="2">
                  <c:v>7.6033156939065893</c:v>
                </c:pt>
                <c:pt idx="3" formatCode="General">
                  <c:v>7.7149965260744189</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0.4066024066434899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0.38412870887273609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0.10709221208545738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1.1180274416498719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0.10709221208545738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0.38412870887273609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0.39354598269485397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6.647421153726162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6.0863258346699034E-2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0.38470170725989039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0.10725195975175783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1.1196951845341232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0.10725195975175694</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0.38470170725989128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0.25799071341499769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7.9567353729249213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0.58321267696116408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0.5226604374800532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0.14571382228511176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1.5212315514824573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0.14571382228511176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0.52266043748005231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0.6015645984185447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7.2578287649951498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8.9159585809253752</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0.30295965873697739</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0.22053008760240189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6.1482139624626342E-2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0.64186478113673218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6.1482139624626342E-2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0.22053008760240189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0.17678983660689696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8.9159585809253752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9.076632070505287</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7.8096071906978706</c:v>
                </c:pt>
                <c:pt idx="1">
                  <c:v>6.0343449797471322</c:v>
                </c:pt>
                <c:pt idx="2">
                  <c:v>7.1714736883356833</c:v>
                </c:pt>
                <c:pt idx="3">
                  <c:v>5.8768990692132874</c:v>
                </c:pt>
                <c:pt idx="4">
                  <c:v>6.647421153726162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5.6369996917650518</c:v>
                </c:pt>
                <c:pt idx="2">
                  <c:v>6.8928339503528786</c:v>
                </c:pt>
                <c:pt idx="3">
                  <c:v>5.6373932418186374</c:v>
                </c:pt>
                <c:pt idx="4">
                  <c:v>6.408272257290359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0.15774893721725469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0.18836417165296027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5.2514522747227232E-2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0.54824413814232287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5.2514522747227232E-2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0.18836417165296027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0.20869996989918427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9.076632070505287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8.1256920570500366</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5.48840596860245E-2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0.27391304634272995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7.636490940235241E-2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0.79723877794966924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7.636490940235241E-2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0.27391304634273084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0.50820932038507394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8.1256920570500366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Hillingdon Hospital (59)</c:v>
                </c:pt>
                <c:pt idx="2">
                  <c:v>Mount Vernon Hospital Site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Hillingdon Hospital (59)</c:v>
                </c:pt>
                <c:pt idx="2">
                  <c:v>Mount Vernon Hospital Site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Hillingdon Hospital (59)</c:v>
                </c:pt>
                <c:pt idx="2">
                  <c:v>Mount Vernon Hospital Site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Hillingdon Hospital (59)</c:v>
                </c:pt>
                <c:pt idx="2">
                  <c:v>Mount Vernon Hospital Site (32)</c:v>
                </c:pt>
              </c:strCache>
            </c:strRef>
          </c:cat>
          <c:val>
            <c:numRef>
              <c:f>Sheet1!$G$2:$G$4</c:f>
              <c:numCache>
                <c:formatCode>0.0;;</c:formatCode>
                <c:ptCount val="3"/>
                <c:pt idx="0">
                  <c:v>7.1714736883356833</c:v>
                </c:pt>
                <c:pt idx="1">
                  <c:v>7.1887589073512563</c:v>
                </c:pt>
                <c:pt idx="2">
                  <c:v>7.0066532986665289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Hillingdon Hospital (59)</c:v>
                </c:pt>
                <c:pt idx="2">
                  <c:v>Mount Vernon Hospital Site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Hillingdon Hospital (59)</c:v>
                </c:pt>
                <c:pt idx="2">
                  <c:v>Mount Vernon Hospital Site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Hillingdon Hospital (59)</c:v>
                </c:pt>
                <c:pt idx="2">
                  <c:v>Mount Vernon Hospital Site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2.8285263116643167</c:v>
                </c:pt>
                <c:pt idx="1">
                  <c:v>2.8112410926487437</c:v>
                </c:pt>
                <c:pt idx="2">
                  <c:v>2.9933467013334711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Hillingdon Hospital (62)</c:v>
                </c:pt>
                <c:pt idx="2">
                  <c:v>Mount Vernon Hospital Site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Hillingdon Hospital (62)</c:v>
                </c:pt>
                <c:pt idx="2">
                  <c:v>Mount Vernon Hospital Site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Hillingdon Hospital (62)</c:v>
                </c:pt>
                <c:pt idx="2">
                  <c:v>Mount Vernon Hospital Site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Hillingdon Hospital (62)</c:v>
                </c:pt>
                <c:pt idx="2">
                  <c:v>Mount Vernon Hospital Site (34)</c:v>
                </c:pt>
              </c:strCache>
            </c:strRef>
          </c:cat>
          <c:val>
            <c:numRef>
              <c:f>Sheet1!$G$2:$G$4</c:f>
              <c:numCache>
                <c:formatCode>0.0;;</c:formatCode>
                <c:ptCount val="3"/>
                <c:pt idx="0">
                  <c:v>7.8520102692097291</c:v>
                </c:pt>
                <c:pt idx="1">
                  <c:v>7.8083113015652357</c:v>
                </c:pt>
                <c:pt idx="2">
                  <c:v>7.7600236574433783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Hillingdon Hospital (62)</c:v>
                </c:pt>
                <c:pt idx="2">
                  <c:v>Mount Vernon Hospital Site (34)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Hillingdon Hospital (62)</c:v>
                </c:pt>
                <c:pt idx="2">
                  <c:v>Mount Vernon Hospital Site (34)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Hillingdon Hospital (62)</c:v>
                </c:pt>
                <c:pt idx="2">
                  <c:v>Mount Vernon Hospital Site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2.1479897307902709</c:v>
                </c:pt>
                <c:pt idx="1">
                  <c:v>2.1916886984347643</c:v>
                </c:pt>
                <c:pt idx="2">
                  <c:v>2.2399763425566217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Sheet1!$G$2:$G$4</c:f>
              <c:numCache>
                <c:formatCode>0.0;;</c:formatCode>
                <c:ptCount val="3"/>
                <c:pt idx="0">
                  <c:v>6.4376011361243899</c:v>
                </c:pt>
                <c:pt idx="1">
                  <c:v>6.3710081236805616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Sheet1!$I$2:$I$4</c:f>
              <c:numCache>
                <c:formatCode>0.0;;</c:formatCode>
                <c:ptCount val="3"/>
                <c:pt idx="0">
                  <c:v>0</c:v>
                </c:pt>
                <c:pt idx="1">
                  <c:v>0</c:v>
                </c:pt>
                <c:pt idx="2">
                  <c:v>9.0516000191334669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(361)</c:v>
                </c:pt>
                <c:pt idx="1">
                  <c:v>Hillingdon Hospital (325)</c:v>
                </c:pt>
                <c:pt idx="2">
                  <c:v>Mount Vernon Hospital Site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3.5623988638756101</c:v>
                </c:pt>
                <c:pt idx="1">
                  <c:v>3.6289918763194384</c:v>
                </c:pt>
                <c:pt idx="2">
                  <c:v>0.9483999808665331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Hillingdon Hospital (209)</c:v>
                </c:pt>
                <c:pt idx="2">
                  <c:v>Mount Vernon Hospital Site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Hillingdon Hospital (209)</c:v>
                </c:pt>
                <c:pt idx="2">
                  <c:v>Mount Vernon Hospital Site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Hillingdon Hospital (209)</c:v>
                </c:pt>
                <c:pt idx="2">
                  <c:v>Mount Vernon Hospital Site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Hillingdon Hospital (209)</c:v>
                </c:pt>
                <c:pt idx="2">
                  <c:v>Mount Vernon Hospital Site (-)</c:v>
                </c:pt>
              </c:strCache>
            </c:strRef>
          </c:cat>
          <c:val>
            <c:numRef>
              <c:f>Sheet1!$G$2:$G$4</c:f>
              <c:numCache>
                <c:formatCode>0.0;;</c:formatCode>
                <c:ptCount val="3"/>
                <c:pt idx="0">
                  <c:v>5.8768990692132874</c:v>
                </c:pt>
                <c:pt idx="1">
                  <c:v>5.8125096056490761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Hillingdon Hospital (209)</c:v>
                </c:pt>
                <c:pt idx="2">
                  <c:v>Mount Vernon Hospital Site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Hillingdon Hospital (209)</c:v>
                </c:pt>
                <c:pt idx="2">
                  <c:v>Mount Vernon Hospital Site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(215)</c:v>
                </c:pt>
                <c:pt idx="1">
                  <c:v>Hillingdon Hospital (209)</c:v>
                </c:pt>
                <c:pt idx="2">
                  <c:v>Mount Vernon Hospital Site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4.1231009307867126</c:v>
                </c:pt>
                <c:pt idx="1">
                  <c:v>4.1874903943509239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Sheet1!$G$2:$G$4</c:f>
              <c:numCache>
                <c:formatCode>0.0;;</c:formatCode>
                <c:ptCount val="3"/>
                <c:pt idx="0">
                  <c:v>8.3166311857290136</c:v>
                </c:pt>
                <c:pt idx="1">
                  <c:v>8.3031364258036788</c:v>
                </c:pt>
                <c:pt idx="2">
                  <c:v>7.8323529537108909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(369)</c:v>
                </c:pt>
                <c:pt idx="1">
                  <c:v>Hillingdon Hospital (333)</c:v>
                </c:pt>
                <c:pt idx="2">
                  <c:v>Mount Vernon Hospital Site (36)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1.6833688142709864</c:v>
                </c:pt>
                <c:pt idx="1">
                  <c:v>1.6968635741963212</c:v>
                </c:pt>
                <c:pt idx="2">
                  <c:v>2.1676470462891091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183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RAS | The Hillingdon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183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RAS | The Hillingdon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RAS | The Hillingdon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Hillingdon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41768346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Did you feel able to talk to members of hospital staff about your worries and fears?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50683801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60418349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36095047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Hillingdon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Hillingdon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379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Cleanliness: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Talking about worries and fears:</a:t>
            </a:r>
            <a:r>
              <a:rPr lang="en-GB" sz="1250">
                <a:solidFill>
                  <a:prstClr val="black"/>
                </a:solidFill>
                <a:latin typeface="Arial"/>
              </a:rPr>
              <a:t> </a:t>
            </a:r>
            <a:r>
              <a:rPr lang="en-GB" sz="1250" b="0">
                <a:solidFill>
                  <a:prstClr val="black"/>
                </a:solidFill>
                <a:latin typeface="Arial"/>
              </a:rPr>
              <a:t>Patients feeling able to talk to staff about their worries and fears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223464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83268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6642582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5827858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52574411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59180894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45734935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83091418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8535024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4450800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20144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5779993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1007689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9791396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61390104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34473360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08051851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3396762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996916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82834717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80229998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5154661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4682725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4051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86841976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3280407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22750938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97853068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81001918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76094221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18558242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7916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7347848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43849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31677641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903712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82973303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4762271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76527021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9405642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4794742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56868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54623067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0377774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62241607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34384582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02400002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47415809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9183949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1010135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84967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93819358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8226301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73420592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428823509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59528273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4886739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012976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15392948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005738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4562864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9399667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90302441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2072527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32469896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65017618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61239631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65471588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11253584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409868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16395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1029101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2420778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21490309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85192152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808634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172386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4326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0382647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0854546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04288585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3503780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93737986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17862580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625496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78663258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4511043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13869395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73087519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3684535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02454189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09088495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253786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687026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6948408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18474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92974084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482710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59588677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8709594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7494327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39417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75987585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1904542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95607479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0002581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922164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27164766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46618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0542966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7202121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1790786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059650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6829207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3552749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9217543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15484152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5297779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7079253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3603696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8600299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6925003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9573990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4885420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2063229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1617105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9399427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2340666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4873908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1975342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8102776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6558921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5530276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362433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2862601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5577345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7745020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8906172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3700003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7859889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0873194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3290391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84113871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49346008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27136790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51565536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366799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1264141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5577516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206193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1778118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1589010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477126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707206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363255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1631231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8863980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41770441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8842130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0394803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75563502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8390585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2275812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9664377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7562470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09185115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14872946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68249679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7543711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35506422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61583922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32259130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8725495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7403980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3295200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5799053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616079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1621599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6426687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7340945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0753472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5712121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9637870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3053004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822292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958048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661575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566668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65282791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82284524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379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80288809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89839071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46576784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542004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9146268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805472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692115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968166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7071862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854901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7481340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205631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8173612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178121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916479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798035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4933606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43362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1193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968673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238376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333755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7165407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33254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069456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870101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8365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192414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4383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645366191"/>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42872589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41802596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05841917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52761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99452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799492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946121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398808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074292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724712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3482896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7988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09629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813889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381661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544277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695576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181807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526423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3837705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0156236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0431187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0126969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632188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868462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292986516"/>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10911</TotalTime>
  <Words>15898</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Hillingdon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2025-08-02T03:03:09Z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